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jpeg" ContentType="image/jpeg"/>
  <Default Extension="png" ContentType="image/png"/>
  <Default Extension="rels" ContentType="application/vnd.openxmlformats-package.relationships+xml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9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82F"/>
    <a:srgbClr val="FFDC35"/>
    <a:srgbClr val="FFE1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8"/>
  </p:normalViewPr>
  <p:slideViewPr>
    <p:cSldViewPr snapToGrid="0" snapToObjects="1">
      <p:cViewPr varScale="1">
        <p:scale>
          <a:sx n="95" d="100"/>
          <a:sy n="95" d="100"/>
        </p:scale>
        <p:origin x="20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wm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2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82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8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2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14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6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67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53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49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74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49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28BC4-617C-1749-98ED-1174E515CB8B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0863E-0F02-A24D-A51A-2B1DA4C7C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4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w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0" y="4391020"/>
            <a:ext cx="12192000" cy="458822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C82F"/>
                </a:solidFill>
                <a:latin typeface="Bebas" charset="0"/>
                <a:ea typeface="Bebas" charset="0"/>
                <a:cs typeface="Bebas" charset="0"/>
              </a:rPr>
              <a:t>Division Workshop</a:t>
            </a:r>
            <a:endParaRPr lang="en-US" dirty="0">
              <a:solidFill>
                <a:srgbClr val="FFC82F"/>
              </a:solidFill>
              <a:latin typeface="Bebas" charset="0"/>
              <a:ea typeface="Bebas" charset="0"/>
              <a:cs typeface="Beb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FFC82F"/>
              </a:solidFill>
              <a:latin typeface="Bebas" charset="0"/>
              <a:ea typeface="Bebas" charset="0"/>
              <a:cs typeface="Beba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166" y="28199"/>
            <a:ext cx="2800984" cy="1681539"/>
          </a:xfrm>
          <a:prstGeom prst="rect">
            <a:avLst/>
          </a:prstGeom>
        </p:spPr>
      </p:pic>
      <p:pic>
        <p:nvPicPr>
          <p:cNvPr id="9" name="Afbeelding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767" y="5914205"/>
            <a:ext cx="1190783" cy="40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get to 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09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933"/>
            <a:ext cx="12192000" cy="8133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day in the life of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85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ebas" charset="0"/>
                <a:ea typeface="Bebas" charset="0"/>
                <a:cs typeface="Bebas" charset="0"/>
              </a:rPr>
              <a:t>Next steps</a:t>
            </a:r>
            <a:endParaRPr lang="en-US" dirty="0">
              <a:solidFill>
                <a:schemeClr val="bg1"/>
              </a:solidFill>
              <a:latin typeface="Bebas" charset="0"/>
              <a:ea typeface="Bebas" charset="0"/>
              <a:cs typeface="Bebas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ebas" charset="0"/>
                <a:ea typeface="Bebas" charset="0"/>
                <a:cs typeface="Bebas" charset="0"/>
              </a:rPr>
              <a:t>What will we do?</a:t>
            </a:r>
            <a:endParaRPr lang="en-US" dirty="0">
              <a:solidFill>
                <a:schemeClr val="bg1"/>
              </a:solidFill>
              <a:latin typeface="Bebas" charset="0"/>
              <a:ea typeface="Bebas" charset="0"/>
              <a:cs typeface="Beb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24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82F"/>
                </a:solidFill>
                <a:latin typeface="Bebas" charset="0"/>
                <a:ea typeface="Bebas" charset="0"/>
                <a:cs typeface="Bebas" charset="0"/>
              </a:rPr>
              <a:t>Doel</a:t>
            </a:r>
            <a:endParaRPr lang="en-US" dirty="0">
              <a:solidFill>
                <a:srgbClr val="FFC82F"/>
              </a:solidFill>
              <a:latin typeface="Bebas" charset="0"/>
              <a:ea typeface="Bebas" charset="0"/>
              <a:cs typeface="Bebas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Key-users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laten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meedenken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in de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overgang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naar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SharePoint</a:t>
            </a:r>
            <a:br>
              <a:rPr lang="en-US" dirty="0" smtClean="0">
                <a:latin typeface="Lato" charset="0"/>
                <a:ea typeface="Lato" charset="0"/>
                <a:cs typeface="Lato" charset="0"/>
              </a:rPr>
            </a:br>
            <a:endParaRPr lang="en-US" dirty="0" smtClean="0">
              <a:latin typeface="Lato" charset="0"/>
              <a:ea typeface="Lato" charset="0"/>
              <a:cs typeface="Lato" charset="0"/>
            </a:endParaRPr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Key-users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inzicht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geven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in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plaats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van SharePoint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binnen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JBC</a:t>
            </a:r>
            <a:br>
              <a:rPr lang="en-US" dirty="0" smtClean="0">
                <a:latin typeface="Lato" charset="0"/>
                <a:ea typeface="Lato" charset="0"/>
                <a:cs typeface="Lato" charset="0"/>
              </a:rPr>
            </a:br>
            <a:endParaRPr lang="en-US" dirty="0" smtClean="0">
              <a:latin typeface="Lato" charset="0"/>
              <a:ea typeface="Lato" charset="0"/>
              <a:cs typeface="Lato" charset="0"/>
            </a:endParaRPr>
          </a:p>
          <a:p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Opstellen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van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een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backlog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aan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functionaliteiten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om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divisiesites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te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verrijken</a:t>
            </a:r>
            <a:endParaRPr lang="en-US" dirty="0" smtClean="0">
              <a:latin typeface="Lato" charset="0"/>
              <a:ea typeface="Lato" charset="0"/>
              <a:cs typeface="Lato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8189" y="5854700"/>
            <a:ext cx="152314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75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Voorstelling</a:t>
            </a:r>
            <a:r>
              <a:rPr lang="en-US" dirty="0" smtClean="0"/>
              <a:t> Beehive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 </a:t>
            </a:r>
            <a:r>
              <a:rPr lang="en-US" dirty="0" err="1" smtClean="0"/>
              <a:t>hebben</a:t>
            </a:r>
            <a:r>
              <a:rPr lang="en-US" dirty="0" smtClean="0"/>
              <a:t> we </a:t>
            </a:r>
            <a:r>
              <a:rPr lang="en-US" dirty="0" err="1" smtClean="0"/>
              <a:t>vandaag</a:t>
            </a:r>
            <a:r>
              <a:rPr lang="en-US" dirty="0" smtClean="0"/>
              <a:t> de dag?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0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halen</a:t>
            </a:r>
            <a:r>
              <a:rPr lang="en-US" dirty="0" smtClean="0"/>
              <a:t> items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Newsfeed</a:t>
            </a:r>
          </a:p>
          <a:p>
            <a:r>
              <a:rPr lang="en-US" dirty="0" smtClean="0"/>
              <a:t>Knowledge portal</a:t>
            </a:r>
          </a:p>
          <a:p>
            <a:pPr lvl="1"/>
            <a:r>
              <a:rPr lang="en-US" dirty="0" smtClean="0"/>
              <a:t>Library’s </a:t>
            </a:r>
            <a:r>
              <a:rPr lang="en-US" dirty="0" err="1" smtClean="0"/>
              <a:t>achterliggend</a:t>
            </a:r>
            <a:endParaRPr lang="en-US" dirty="0" smtClean="0"/>
          </a:p>
          <a:p>
            <a:pPr lvl="1"/>
            <a:r>
              <a:rPr lang="en-US" dirty="0" smtClean="0"/>
              <a:t>Managed Metadata</a:t>
            </a:r>
          </a:p>
          <a:p>
            <a:r>
              <a:rPr lang="en-US" dirty="0" smtClean="0"/>
              <a:t>HR 4 ME</a:t>
            </a:r>
          </a:p>
          <a:p>
            <a:pPr lvl="1"/>
            <a:r>
              <a:rPr lang="en-US" dirty="0" smtClean="0"/>
              <a:t>Related documents op de </a:t>
            </a:r>
            <a:r>
              <a:rPr lang="en-US" dirty="0" err="1" smtClean="0"/>
              <a:t>pagina’s</a:t>
            </a:r>
            <a:endParaRPr lang="en-US" dirty="0" smtClean="0"/>
          </a:p>
          <a:p>
            <a:r>
              <a:rPr lang="en-US" dirty="0" smtClean="0"/>
              <a:t>Divisions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0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OOTB </a:t>
            </a:r>
            <a:r>
              <a:rPr lang="en-US" dirty="0" err="1" smtClean="0"/>
              <a:t>mogelijkheden</a:t>
            </a:r>
            <a:r>
              <a:rPr lang="en-US" dirty="0" smtClean="0"/>
              <a:t> SharePoint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 zit </a:t>
            </a:r>
            <a:r>
              <a:rPr lang="en-US" dirty="0" err="1" smtClean="0"/>
              <a:t>er</a:t>
            </a:r>
            <a:r>
              <a:rPr lang="en-US" dirty="0" smtClean="0"/>
              <a:t> in </a:t>
            </a:r>
            <a:r>
              <a:rPr lang="en-US" dirty="0" err="1" smtClean="0"/>
              <a:t>ingebakken</a:t>
            </a:r>
            <a:r>
              <a:rPr lang="en-US" dirty="0" smtClean="0"/>
              <a:t> in SharePoint?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044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Aanhalen</a:t>
            </a:r>
            <a:r>
              <a:rPr lang="en-US" dirty="0" smtClean="0"/>
              <a:t> van </a:t>
            </a:r>
            <a:r>
              <a:rPr lang="en-US" dirty="0" err="1" smtClean="0"/>
              <a:t>verschillende</a:t>
            </a:r>
            <a:r>
              <a:rPr lang="en-US" dirty="0" smtClean="0"/>
              <a:t> apps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12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Aanhalen</a:t>
            </a:r>
            <a:r>
              <a:rPr lang="en-US" dirty="0" smtClean="0"/>
              <a:t> van Metadata &amp; Managed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15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Aanhalen</a:t>
            </a:r>
            <a:r>
              <a:rPr lang="en-US" dirty="0" smtClean="0"/>
              <a:t> van Views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08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Voorstelling</a:t>
            </a:r>
            <a:r>
              <a:rPr lang="en-US" dirty="0" smtClean="0"/>
              <a:t> van de HR </a:t>
            </a:r>
            <a:r>
              <a:rPr lang="en-US" dirty="0" err="1" smtClean="0"/>
              <a:t>Teamsite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59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88</Words>
  <Application>Microsoft Macintosh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Bebas</vt:lpstr>
      <vt:lpstr>Calibri</vt:lpstr>
      <vt:lpstr>Calibri Light</vt:lpstr>
      <vt:lpstr>Lato</vt:lpstr>
      <vt:lpstr>Arial</vt:lpstr>
      <vt:lpstr>Office Theme</vt:lpstr>
      <vt:lpstr>Division Workshop</vt:lpstr>
      <vt:lpstr>Doel</vt:lpstr>
      <vt:lpstr>Voorstelling Beehive</vt:lpstr>
      <vt:lpstr>Aan te halen items</vt:lpstr>
      <vt:lpstr>OOTB mogelijkheden SharePoint</vt:lpstr>
      <vt:lpstr>Aanhalen van verschillende apps</vt:lpstr>
      <vt:lpstr>Aanhalen van Metadata &amp; Managed Metadata</vt:lpstr>
      <vt:lpstr>Aanhalen van Views </vt:lpstr>
      <vt:lpstr>Voorstelling van de HR Teamsite</vt:lpstr>
      <vt:lpstr>Let’s get to work</vt:lpstr>
      <vt:lpstr>A day in the life of…</vt:lpstr>
      <vt:lpstr>Recap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SharePoint Division Workshop</dc:title>
  <dc:creator>Denis Caeyers</dc:creator>
  <cp:lastModifiedBy>Denis Caeyers</cp:lastModifiedBy>
  <cp:revision>12</cp:revision>
  <dcterms:created xsi:type="dcterms:W3CDTF">2016-03-02T08:16:12Z</dcterms:created>
  <dcterms:modified xsi:type="dcterms:W3CDTF">2016-03-02T13:18:11Z</dcterms:modified>
</cp:coreProperties>
</file>

<file path=docProps/thumbnail.jpeg>
</file>